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12192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dvWpUuexjs/2Z3jTmMiJJb7vd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7df3d5844a6224d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7df3d5844a6224d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7df3d5844a6224d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7df3d5844a6224d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7df3d5844a6224d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7df3d5844a6224d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7df3d5844a6224d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7df3d5844a6224d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7df3d5844a6224d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7df3d5844a6224d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7df3d5844a6224d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57df3d5844a6224d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df3d5844a6224d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df3d5844a6224d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7df3d5844a6224d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7df3d5844a6224d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7df3d5844a6224d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7df3d5844a6224d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df3d5844a6224d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df3d5844a6224d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7df3d5844a6224d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df3d5844a6224d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df3d5844a6224d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57df3d5844a6224d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jp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2.png"/><Relationship Id="rId11" Type="http://schemas.openxmlformats.org/officeDocument/2006/relationships/image" Target="../media/image121.png"/><Relationship Id="rId22" Type="http://schemas.openxmlformats.org/officeDocument/2006/relationships/image" Target="../media/image128.png"/><Relationship Id="rId10" Type="http://schemas.openxmlformats.org/officeDocument/2006/relationships/image" Target="../media/image126.png"/><Relationship Id="rId21" Type="http://schemas.openxmlformats.org/officeDocument/2006/relationships/image" Target="../media/image141.png"/><Relationship Id="rId13" Type="http://schemas.openxmlformats.org/officeDocument/2006/relationships/image" Target="../media/image118.png"/><Relationship Id="rId24" Type="http://schemas.openxmlformats.org/officeDocument/2006/relationships/image" Target="../media/image137.png"/><Relationship Id="rId12" Type="http://schemas.openxmlformats.org/officeDocument/2006/relationships/image" Target="../media/image236.png"/><Relationship Id="rId23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4.png"/><Relationship Id="rId9" Type="http://schemas.openxmlformats.org/officeDocument/2006/relationships/image" Target="../media/image112.png"/><Relationship Id="rId15" Type="http://schemas.openxmlformats.org/officeDocument/2006/relationships/image" Target="../media/image134.png"/><Relationship Id="rId14" Type="http://schemas.openxmlformats.org/officeDocument/2006/relationships/image" Target="../media/image123.png"/><Relationship Id="rId17" Type="http://schemas.openxmlformats.org/officeDocument/2006/relationships/image" Target="../media/image131.png"/><Relationship Id="rId16" Type="http://schemas.openxmlformats.org/officeDocument/2006/relationships/image" Target="../media/image125.png"/><Relationship Id="rId5" Type="http://schemas.openxmlformats.org/officeDocument/2006/relationships/image" Target="../media/image116.png"/><Relationship Id="rId19" Type="http://schemas.openxmlformats.org/officeDocument/2006/relationships/image" Target="../media/image127.png"/><Relationship Id="rId6" Type="http://schemas.openxmlformats.org/officeDocument/2006/relationships/image" Target="../media/image114.png"/><Relationship Id="rId18" Type="http://schemas.openxmlformats.org/officeDocument/2006/relationships/image" Target="../media/image130.png"/><Relationship Id="rId7" Type="http://schemas.openxmlformats.org/officeDocument/2006/relationships/image" Target="../media/image122.png"/><Relationship Id="rId8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5.jp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5.png"/><Relationship Id="rId22" Type="http://schemas.openxmlformats.org/officeDocument/2006/relationships/image" Target="../media/image151.png"/><Relationship Id="rId21" Type="http://schemas.openxmlformats.org/officeDocument/2006/relationships/image" Target="../media/image210.png"/><Relationship Id="rId24" Type="http://schemas.openxmlformats.org/officeDocument/2006/relationships/image" Target="../media/image153.png"/><Relationship Id="rId23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3.png"/><Relationship Id="rId4" Type="http://schemas.openxmlformats.org/officeDocument/2006/relationships/image" Target="../media/image136.png"/><Relationship Id="rId9" Type="http://schemas.openxmlformats.org/officeDocument/2006/relationships/image" Target="../media/image109.png"/><Relationship Id="rId26" Type="http://schemas.openxmlformats.org/officeDocument/2006/relationships/image" Target="../media/image157.png"/><Relationship Id="rId25" Type="http://schemas.openxmlformats.org/officeDocument/2006/relationships/image" Target="../media/image152.png"/><Relationship Id="rId28" Type="http://schemas.openxmlformats.org/officeDocument/2006/relationships/image" Target="../media/image159.png"/><Relationship Id="rId27" Type="http://schemas.openxmlformats.org/officeDocument/2006/relationships/image" Target="../media/image160.png"/><Relationship Id="rId5" Type="http://schemas.openxmlformats.org/officeDocument/2006/relationships/image" Target="../media/image138.png"/><Relationship Id="rId6" Type="http://schemas.openxmlformats.org/officeDocument/2006/relationships/image" Target="../media/image170.png"/><Relationship Id="rId29" Type="http://schemas.openxmlformats.org/officeDocument/2006/relationships/image" Target="../media/image158.png"/><Relationship Id="rId7" Type="http://schemas.openxmlformats.org/officeDocument/2006/relationships/image" Target="../media/image150.png"/><Relationship Id="rId8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2.png"/><Relationship Id="rId13" Type="http://schemas.openxmlformats.org/officeDocument/2006/relationships/image" Target="../media/image187.png"/><Relationship Id="rId12" Type="http://schemas.openxmlformats.org/officeDocument/2006/relationships/image" Target="../media/image143.png"/><Relationship Id="rId15" Type="http://schemas.openxmlformats.org/officeDocument/2006/relationships/image" Target="../media/image146.png"/><Relationship Id="rId14" Type="http://schemas.openxmlformats.org/officeDocument/2006/relationships/image" Target="../media/image156.png"/><Relationship Id="rId17" Type="http://schemas.openxmlformats.org/officeDocument/2006/relationships/image" Target="../media/image99.png"/><Relationship Id="rId16" Type="http://schemas.openxmlformats.org/officeDocument/2006/relationships/image" Target="../media/image147.png"/><Relationship Id="rId19" Type="http://schemas.openxmlformats.org/officeDocument/2006/relationships/image" Target="../media/image180.png"/><Relationship Id="rId18" Type="http://schemas.openxmlformats.org/officeDocument/2006/relationships/image" Target="../media/image1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5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4.png"/><Relationship Id="rId22" Type="http://schemas.openxmlformats.org/officeDocument/2006/relationships/image" Target="../media/image188.png"/><Relationship Id="rId21" Type="http://schemas.openxmlformats.org/officeDocument/2006/relationships/image" Target="../media/image185.png"/><Relationship Id="rId23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6.png"/><Relationship Id="rId4" Type="http://schemas.openxmlformats.org/officeDocument/2006/relationships/image" Target="../media/image164.png"/><Relationship Id="rId9" Type="http://schemas.openxmlformats.org/officeDocument/2006/relationships/image" Target="../media/image171.png"/><Relationship Id="rId5" Type="http://schemas.openxmlformats.org/officeDocument/2006/relationships/image" Target="../media/image161.png"/><Relationship Id="rId6" Type="http://schemas.openxmlformats.org/officeDocument/2006/relationships/image" Target="../media/image167.png"/><Relationship Id="rId7" Type="http://schemas.openxmlformats.org/officeDocument/2006/relationships/image" Target="../media/image169.png"/><Relationship Id="rId8" Type="http://schemas.openxmlformats.org/officeDocument/2006/relationships/image" Target="../media/image166.png"/><Relationship Id="rId11" Type="http://schemas.openxmlformats.org/officeDocument/2006/relationships/image" Target="../media/image181.png"/><Relationship Id="rId10" Type="http://schemas.openxmlformats.org/officeDocument/2006/relationships/image" Target="../media/image183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5" Type="http://schemas.openxmlformats.org/officeDocument/2006/relationships/image" Target="../media/image178.png"/><Relationship Id="rId14" Type="http://schemas.openxmlformats.org/officeDocument/2006/relationships/image" Target="../media/image176.png"/><Relationship Id="rId17" Type="http://schemas.openxmlformats.org/officeDocument/2006/relationships/image" Target="../media/image179.png"/><Relationship Id="rId16" Type="http://schemas.openxmlformats.org/officeDocument/2006/relationships/image" Target="../media/image174.png"/><Relationship Id="rId19" Type="http://schemas.openxmlformats.org/officeDocument/2006/relationships/image" Target="../media/image208.png"/><Relationship Id="rId18" Type="http://schemas.openxmlformats.org/officeDocument/2006/relationships/image" Target="../media/image177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6.png"/><Relationship Id="rId22" Type="http://schemas.openxmlformats.org/officeDocument/2006/relationships/image" Target="../media/image211.png"/><Relationship Id="rId21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0.png"/><Relationship Id="rId9" Type="http://schemas.openxmlformats.org/officeDocument/2006/relationships/image" Target="../media/image189.png"/><Relationship Id="rId5" Type="http://schemas.openxmlformats.org/officeDocument/2006/relationships/image" Target="../media/image238.png"/><Relationship Id="rId6" Type="http://schemas.openxmlformats.org/officeDocument/2006/relationships/image" Target="../media/image225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11" Type="http://schemas.openxmlformats.org/officeDocument/2006/relationships/image" Target="../media/image191.png"/><Relationship Id="rId10" Type="http://schemas.openxmlformats.org/officeDocument/2006/relationships/image" Target="../media/image201.png"/><Relationship Id="rId13" Type="http://schemas.openxmlformats.org/officeDocument/2006/relationships/image" Target="../media/image218.png"/><Relationship Id="rId12" Type="http://schemas.openxmlformats.org/officeDocument/2006/relationships/image" Target="../media/image192.png"/><Relationship Id="rId15" Type="http://schemas.openxmlformats.org/officeDocument/2006/relationships/image" Target="../media/image197.png"/><Relationship Id="rId14" Type="http://schemas.openxmlformats.org/officeDocument/2006/relationships/image" Target="../media/image198.png"/><Relationship Id="rId17" Type="http://schemas.openxmlformats.org/officeDocument/2006/relationships/image" Target="../media/image237.png"/><Relationship Id="rId16" Type="http://schemas.openxmlformats.org/officeDocument/2006/relationships/image" Target="../media/image199.png"/><Relationship Id="rId19" Type="http://schemas.openxmlformats.org/officeDocument/2006/relationships/image" Target="../media/image214.png"/><Relationship Id="rId18" Type="http://schemas.openxmlformats.org/officeDocument/2006/relationships/image" Target="../media/image2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217.png"/><Relationship Id="rId5" Type="http://schemas.openxmlformats.org/officeDocument/2006/relationships/image" Target="../media/image220.png"/><Relationship Id="rId6" Type="http://schemas.openxmlformats.org/officeDocument/2006/relationships/image" Target="../media/image212.png"/><Relationship Id="rId7" Type="http://schemas.openxmlformats.org/officeDocument/2006/relationships/image" Target="../media/image209.png"/><Relationship Id="rId8" Type="http://schemas.openxmlformats.org/officeDocument/2006/relationships/image" Target="../media/image215.png"/><Relationship Id="rId11" Type="http://schemas.openxmlformats.org/officeDocument/2006/relationships/image" Target="../media/image223.png"/><Relationship Id="rId10" Type="http://schemas.openxmlformats.org/officeDocument/2006/relationships/image" Target="../media/image226.png"/><Relationship Id="rId13" Type="http://schemas.openxmlformats.org/officeDocument/2006/relationships/image" Target="../media/image221.png"/><Relationship Id="rId12" Type="http://schemas.openxmlformats.org/officeDocument/2006/relationships/image" Target="../media/image216.png"/><Relationship Id="rId15" Type="http://schemas.openxmlformats.org/officeDocument/2006/relationships/image" Target="../media/image211.png"/><Relationship Id="rId14" Type="http://schemas.openxmlformats.org/officeDocument/2006/relationships/image" Target="../media/image224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9.png"/><Relationship Id="rId22" Type="http://schemas.openxmlformats.org/officeDocument/2006/relationships/image" Target="../media/image241.png"/><Relationship Id="rId21" Type="http://schemas.openxmlformats.org/officeDocument/2006/relationships/image" Target="../media/image268.png"/><Relationship Id="rId24" Type="http://schemas.openxmlformats.org/officeDocument/2006/relationships/image" Target="../media/image211.png"/><Relationship Id="rId23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242.png"/><Relationship Id="rId5" Type="http://schemas.openxmlformats.org/officeDocument/2006/relationships/image" Target="../media/image219.png"/><Relationship Id="rId6" Type="http://schemas.openxmlformats.org/officeDocument/2006/relationships/image" Target="../media/image231.png"/><Relationship Id="rId7" Type="http://schemas.openxmlformats.org/officeDocument/2006/relationships/image" Target="../media/image240.png"/><Relationship Id="rId8" Type="http://schemas.openxmlformats.org/officeDocument/2006/relationships/image" Target="../media/image229.png"/><Relationship Id="rId11" Type="http://schemas.openxmlformats.org/officeDocument/2006/relationships/image" Target="../media/image228.png"/><Relationship Id="rId10" Type="http://schemas.openxmlformats.org/officeDocument/2006/relationships/image" Target="../media/image258.png"/><Relationship Id="rId13" Type="http://schemas.openxmlformats.org/officeDocument/2006/relationships/image" Target="../media/image247.png"/><Relationship Id="rId12" Type="http://schemas.openxmlformats.org/officeDocument/2006/relationships/image" Target="../media/image227.png"/><Relationship Id="rId15" Type="http://schemas.openxmlformats.org/officeDocument/2006/relationships/image" Target="../media/image276.png"/><Relationship Id="rId14" Type="http://schemas.openxmlformats.org/officeDocument/2006/relationships/image" Target="../media/image230.png"/><Relationship Id="rId17" Type="http://schemas.openxmlformats.org/officeDocument/2006/relationships/image" Target="../media/image234.png"/><Relationship Id="rId16" Type="http://schemas.openxmlformats.org/officeDocument/2006/relationships/image" Target="../media/image232.png"/><Relationship Id="rId19" Type="http://schemas.openxmlformats.org/officeDocument/2006/relationships/image" Target="../media/image235.png"/><Relationship Id="rId18" Type="http://schemas.openxmlformats.org/officeDocument/2006/relationships/image" Target="../media/image2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250.png"/><Relationship Id="rId5" Type="http://schemas.openxmlformats.org/officeDocument/2006/relationships/image" Target="../media/image255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310.png"/><Relationship Id="rId11" Type="http://schemas.openxmlformats.org/officeDocument/2006/relationships/image" Target="../media/image246.png"/><Relationship Id="rId10" Type="http://schemas.openxmlformats.org/officeDocument/2006/relationships/image" Target="../media/image251.png"/><Relationship Id="rId13" Type="http://schemas.openxmlformats.org/officeDocument/2006/relationships/image" Target="../media/image248.png"/><Relationship Id="rId12" Type="http://schemas.openxmlformats.org/officeDocument/2006/relationships/image" Target="../media/image272.png"/><Relationship Id="rId15" Type="http://schemas.openxmlformats.org/officeDocument/2006/relationships/image" Target="../media/image249.png"/><Relationship Id="rId14" Type="http://schemas.openxmlformats.org/officeDocument/2006/relationships/image" Target="../media/image252.png"/><Relationship Id="rId17" Type="http://schemas.openxmlformats.org/officeDocument/2006/relationships/image" Target="../media/image307.png"/><Relationship Id="rId16" Type="http://schemas.openxmlformats.org/officeDocument/2006/relationships/image" Target="../media/image294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7.png"/><Relationship Id="rId22" Type="http://schemas.openxmlformats.org/officeDocument/2006/relationships/image" Target="../media/image277.png"/><Relationship Id="rId21" Type="http://schemas.openxmlformats.org/officeDocument/2006/relationships/image" Target="../media/image273.png"/><Relationship Id="rId23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6.png"/><Relationship Id="rId4" Type="http://schemas.openxmlformats.org/officeDocument/2006/relationships/image" Target="../media/image48.png"/><Relationship Id="rId9" Type="http://schemas.openxmlformats.org/officeDocument/2006/relationships/image" Target="../media/image243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7.png"/><Relationship Id="rId8" Type="http://schemas.openxmlformats.org/officeDocument/2006/relationships/image" Target="../media/image256.png"/><Relationship Id="rId11" Type="http://schemas.openxmlformats.org/officeDocument/2006/relationships/image" Target="../media/image260.png"/><Relationship Id="rId10" Type="http://schemas.openxmlformats.org/officeDocument/2006/relationships/image" Target="../media/image262.png"/><Relationship Id="rId13" Type="http://schemas.openxmlformats.org/officeDocument/2006/relationships/image" Target="../media/image293.png"/><Relationship Id="rId12" Type="http://schemas.openxmlformats.org/officeDocument/2006/relationships/image" Target="../media/image263.png"/><Relationship Id="rId15" Type="http://schemas.openxmlformats.org/officeDocument/2006/relationships/image" Target="../media/image301.png"/><Relationship Id="rId14" Type="http://schemas.openxmlformats.org/officeDocument/2006/relationships/image" Target="../media/image271.png"/><Relationship Id="rId17" Type="http://schemas.openxmlformats.org/officeDocument/2006/relationships/image" Target="../media/image299.png"/><Relationship Id="rId16" Type="http://schemas.openxmlformats.org/officeDocument/2006/relationships/image" Target="../media/image265.png"/><Relationship Id="rId19" Type="http://schemas.openxmlformats.org/officeDocument/2006/relationships/image" Target="../media/image269.png"/><Relationship Id="rId18" Type="http://schemas.openxmlformats.org/officeDocument/2006/relationships/image" Target="../media/image266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9.png"/><Relationship Id="rId22" Type="http://schemas.openxmlformats.org/officeDocument/2006/relationships/image" Target="../media/image305.png"/><Relationship Id="rId21" Type="http://schemas.openxmlformats.org/officeDocument/2006/relationships/image" Target="../media/image292.png"/><Relationship Id="rId24" Type="http://schemas.openxmlformats.org/officeDocument/2006/relationships/image" Target="../media/image298.png"/><Relationship Id="rId23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280.png"/><Relationship Id="rId26" Type="http://schemas.openxmlformats.org/officeDocument/2006/relationships/image" Target="../media/image303.png"/><Relationship Id="rId25" Type="http://schemas.openxmlformats.org/officeDocument/2006/relationships/image" Target="../media/image306.png"/><Relationship Id="rId28" Type="http://schemas.openxmlformats.org/officeDocument/2006/relationships/image" Target="../media/image308.png"/><Relationship Id="rId27" Type="http://schemas.openxmlformats.org/officeDocument/2006/relationships/image" Target="../media/image186.png"/><Relationship Id="rId5" Type="http://schemas.openxmlformats.org/officeDocument/2006/relationships/image" Target="../media/image270.png"/><Relationship Id="rId6" Type="http://schemas.openxmlformats.org/officeDocument/2006/relationships/image" Target="../media/image274.png"/><Relationship Id="rId29" Type="http://schemas.openxmlformats.org/officeDocument/2006/relationships/image" Target="../media/image302.png"/><Relationship Id="rId7" Type="http://schemas.openxmlformats.org/officeDocument/2006/relationships/image" Target="../media/image278.png"/><Relationship Id="rId8" Type="http://schemas.openxmlformats.org/officeDocument/2006/relationships/image" Target="../media/image286.png"/><Relationship Id="rId11" Type="http://schemas.openxmlformats.org/officeDocument/2006/relationships/image" Target="../media/image284.png"/><Relationship Id="rId10" Type="http://schemas.openxmlformats.org/officeDocument/2006/relationships/image" Target="../media/image281.png"/><Relationship Id="rId13" Type="http://schemas.openxmlformats.org/officeDocument/2006/relationships/image" Target="../media/image291.png"/><Relationship Id="rId12" Type="http://schemas.openxmlformats.org/officeDocument/2006/relationships/image" Target="../media/image282.png"/><Relationship Id="rId15" Type="http://schemas.openxmlformats.org/officeDocument/2006/relationships/image" Target="../media/image289.png"/><Relationship Id="rId14" Type="http://schemas.openxmlformats.org/officeDocument/2006/relationships/image" Target="../media/image290.png"/><Relationship Id="rId17" Type="http://schemas.openxmlformats.org/officeDocument/2006/relationships/image" Target="../media/image287.png"/><Relationship Id="rId16" Type="http://schemas.openxmlformats.org/officeDocument/2006/relationships/image" Target="../media/image283.png"/><Relationship Id="rId19" Type="http://schemas.openxmlformats.org/officeDocument/2006/relationships/image" Target="../media/image288.png"/><Relationship Id="rId18" Type="http://schemas.openxmlformats.org/officeDocument/2006/relationships/image" Target="../media/image285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2.png"/><Relationship Id="rId22" Type="http://schemas.openxmlformats.org/officeDocument/2006/relationships/image" Target="../media/image39.png"/><Relationship Id="rId10" Type="http://schemas.openxmlformats.org/officeDocument/2006/relationships/image" Target="../media/image21.png"/><Relationship Id="rId21" Type="http://schemas.openxmlformats.org/officeDocument/2006/relationships/image" Target="../media/image58.png"/><Relationship Id="rId13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5" Type="http://schemas.openxmlformats.org/officeDocument/2006/relationships/image" Target="../media/image33.png"/><Relationship Id="rId14" Type="http://schemas.openxmlformats.org/officeDocument/2006/relationships/image" Target="../media/image25.png"/><Relationship Id="rId17" Type="http://schemas.openxmlformats.org/officeDocument/2006/relationships/image" Target="../media/image28.png"/><Relationship Id="rId16" Type="http://schemas.openxmlformats.org/officeDocument/2006/relationships/image" Target="../media/image29.png"/><Relationship Id="rId5" Type="http://schemas.openxmlformats.org/officeDocument/2006/relationships/image" Target="../media/image17.png"/><Relationship Id="rId19" Type="http://schemas.openxmlformats.org/officeDocument/2006/relationships/image" Target="../media/image31.png"/><Relationship Id="rId6" Type="http://schemas.openxmlformats.org/officeDocument/2006/relationships/image" Target="../media/image19.png"/><Relationship Id="rId18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7.png"/><Relationship Id="rId13" Type="http://schemas.openxmlformats.org/officeDocument/2006/relationships/image" Target="../media/image69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37.png"/><Relationship Id="rId15" Type="http://schemas.openxmlformats.org/officeDocument/2006/relationships/image" Target="../media/image79.png"/><Relationship Id="rId14" Type="http://schemas.openxmlformats.org/officeDocument/2006/relationships/image" Target="../media/image44.png"/><Relationship Id="rId17" Type="http://schemas.openxmlformats.org/officeDocument/2006/relationships/image" Target="../media/image45.png"/><Relationship Id="rId16" Type="http://schemas.openxmlformats.org/officeDocument/2006/relationships/image" Target="../media/image43.png"/><Relationship Id="rId5" Type="http://schemas.openxmlformats.org/officeDocument/2006/relationships/image" Target="../media/image35.png"/><Relationship Id="rId19" Type="http://schemas.openxmlformats.org/officeDocument/2006/relationships/image" Target="../media/image46.png"/><Relationship Id="rId6" Type="http://schemas.openxmlformats.org/officeDocument/2006/relationships/image" Target="../media/image36.png"/><Relationship Id="rId18" Type="http://schemas.openxmlformats.org/officeDocument/2006/relationships/image" Target="../media/image49.png"/><Relationship Id="rId7" Type="http://schemas.openxmlformats.org/officeDocument/2006/relationships/image" Target="../media/image34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11" Type="http://schemas.openxmlformats.org/officeDocument/2006/relationships/image" Target="../media/image54.png"/><Relationship Id="rId10" Type="http://schemas.openxmlformats.org/officeDocument/2006/relationships/image" Target="../media/image52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5" Type="http://schemas.openxmlformats.org/officeDocument/2006/relationships/image" Target="../media/image109.png"/><Relationship Id="rId14" Type="http://schemas.openxmlformats.org/officeDocument/2006/relationships/image" Target="../media/image85.png"/><Relationship Id="rId17" Type="http://schemas.openxmlformats.org/officeDocument/2006/relationships/image" Target="../media/image64.png"/><Relationship Id="rId16" Type="http://schemas.openxmlformats.org/officeDocument/2006/relationships/image" Target="../media/image66.png"/><Relationship Id="rId5" Type="http://schemas.openxmlformats.org/officeDocument/2006/relationships/image" Target="../media/image57.png"/><Relationship Id="rId19" Type="http://schemas.openxmlformats.org/officeDocument/2006/relationships/image" Target="../media/image100.png"/><Relationship Id="rId6" Type="http://schemas.openxmlformats.org/officeDocument/2006/relationships/image" Target="../media/image50.png"/><Relationship Id="rId18" Type="http://schemas.openxmlformats.org/officeDocument/2006/relationships/image" Target="../media/image67.png"/><Relationship Id="rId7" Type="http://schemas.openxmlformats.org/officeDocument/2006/relationships/image" Target="../media/image56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8.png"/><Relationship Id="rId13" Type="http://schemas.openxmlformats.org/officeDocument/2006/relationships/image" Target="../media/image81.png"/><Relationship Id="rId1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Relationship Id="rId15" Type="http://schemas.openxmlformats.org/officeDocument/2006/relationships/image" Target="../media/image93.png"/><Relationship Id="rId14" Type="http://schemas.openxmlformats.org/officeDocument/2006/relationships/image" Target="../media/image95.png"/><Relationship Id="rId17" Type="http://schemas.openxmlformats.org/officeDocument/2006/relationships/image" Target="../media/image82.png"/><Relationship Id="rId16" Type="http://schemas.openxmlformats.org/officeDocument/2006/relationships/image" Target="../media/image84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73.png"/><Relationship Id="rId8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7.png"/><Relationship Id="rId11" Type="http://schemas.openxmlformats.org/officeDocument/2006/relationships/image" Target="../media/image91.png"/><Relationship Id="rId22" Type="http://schemas.openxmlformats.org/officeDocument/2006/relationships/image" Target="../media/image106.png"/><Relationship Id="rId10" Type="http://schemas.openxmlformats.org/officeDocument/2006/relationships/image" Target="../media/image89.png"/><Relationship Id="rId21" Type="http://schemas.openxmlformats.org/officeDocument/2006/relationships/image" Target="../media/image104.png"/><Relationship Id="rId13" Type="http://schemas.openxmlformats.org/officeDocument/2006/relationships/image" Target="../media/image108.png"/><Relationship Id="rId24" Type="http://schemas.openxmlformats.org/officeDocument/2006/relationships/image" Target="../media/image102.png"/><Relationship Id="rId12" Type="http://schemas.openxmlformats.org/officeDocument/2006/relationships/image" Target="../media/image96.png"/><Relationship Id="rId2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94.png"/><Relationship Id="rId15" Type="http://schemas.openxmlformats.org/officeDocument/2006/relationships/image" Target="../media/image101.png"/><Relationship Id="rId14" Type="http://schemas.openxmlformats.org/officeDocument/2006/relationships/image" Target="../media/image111.png"/><Relationship Id="rId17" Type="http://schemas.openxmlformats.org/officeDocument/2006/relationships/image" Target="../media/image99.png"/><Relationship Id="rId16" Type="http://schemas.openxmlformats.org/officeDocument/2006/relationships/image" Target="../media/image105.png"/><Relationship Id="rId5" Type="http://schemas.openxmlformats.org/officeDocument/2006/relationships/image" Target="../media/image87.png"/><Relationship Id="rId19" Type="http://schemas.openxmlformats.org/officeDocument/2006/relationships/image" Target="../media/image98.png"/><Relationship Id="rId6" Type="http://schemas.openxmlformats.org/officeDocument/2006/relationships/image" Target="../media/image83.png"/><Relationship Id="rId18" Type="http://schemas.openxmlformats.org/officeDocument/2006/relationships/image" Target="../media/image97.png"/><Relationship Id="rId7" Type="http://schemas.openxmlformats.org/officeDocument/2006/relationships/image" Target="../media/image86.png"/><Relationship Id="rId8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3100" y="13716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800" y="38100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248400"/>
            <a:ext cx="1219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3569970" y="1762125"/>
            <a:ext cx="5052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4500"/>
              <a:buFont typeface="Montserrat"/>
              <a:buNone/>
            </a:pPr>
            <a:r>
              <a:rPr b="1" i="0" lang="en-US" sz="53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Insightify_Full</a:t>
            </a:r>
            <a:endParaRPr b="0" i="0" sz="5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4398645" y="3086100"/>
            <a:ext cx="339471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2250"/>
              <a:buFont typeface="Montserrat"/>
              <a:buNone/>
            </a:pPr>
            <a:r>
              <a:rPr b="1" i="0" lang="en-US" sz="265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AI Review Analyzer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928599" y="4038600"/>
            <a:ext cx="486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1" i="0" lang="en-US" sz="1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i="0" lang="en-US" sz="21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resented by: Ghinwa Allao</a:t>
            </a:r>
            <a:r>
              <a:rPr b="1" lang="en-US" sz="2100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741600" y="4476750"/>
            <a:ext cx="78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1" lang="en-US" sz="2150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Tu</a:t>
            </a:r>
            <a:r>
              <a:rPr b="1" i="0" lang="en-US" sz="21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tor: Mulham Fetna, Mentor: Jaafer Mahfoud</a:t>
            </a:r>
            <a:endParaRPr b="1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189398" y="5219700"/>
            <a:ext cx="781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1" i="1" lang="en-US" sz="2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1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901" y="648050"/>
            <a:ext cx="2516150" cy="2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57df3d5844a6224d_10" title="Screenshot 2025-11-26 18252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57df3d5844a6224d_15" title="Screenshot 2025-11-26 18271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9" name="Google Shape;3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0" name="Google Shape;3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763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1" name="Google Shape;3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18954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90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39000" y="28098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43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16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160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716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770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817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39000" y="4619625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39000" y="49244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390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Features — Data Upload and Preprocessing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1371600" y="1447800"/>
            <a:ext cx="445448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File Format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1409700" y="18669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CSV files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1409700" y="21717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Excel spreadsheets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1409700" y="24765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JSON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7239000" y="1447800"/>
            <a:ext cx="434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Automatic Review Column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7277100" y="21717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Intelligent column identification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7277100" y="24765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various column names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7277100" y="27813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Confirms selection accuracy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1371600" y="4171950"/>
            <a:ext cx="40885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Cleaning Capabilities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1409700" y="45910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missing values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1409700" y="48958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Standardizes inconsistent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1409700" y="5200650"/>
            <a:ext cx="359762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Removes duplicates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7239000" y="4171950"/>
            <a:ext cx="457807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Preparation for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7315200" y="4591050"/>
            <a:ext cx="4005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Text normalization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7258050" y="48958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Prepares for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7277100" y="52006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Readies for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381000" y="62865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Page 8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57df3d5844a6224d_25" title="Screenshot 2025-11-26 1856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10650"/>
            <a:ext cx="12192001" cy="67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7620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2870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3335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" y="1905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8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4800" y="390525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4133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42100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5800" y="50863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10300" y="1028700"/>
            <a:ext cx="56769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389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38913" y="1333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48525" y="2209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24950" y="2209800"/>
            <a:ext cx="25336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24950" y="2209800"/>
            <a:ext cx="14287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10300" y="4038600"/>
            <a:ext cx="56769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38900" y="4267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38913" y="43434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438900" y="4876800"/>
            <a:ext cx="16636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61163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216801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939064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94850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02826" y="4991100"/>
            <a:ext cx="2476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Analysis Options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9"/>
          <p:cNvSpPr/>
          <p:nvPr/>
        </p:nvSpPr>
        <p:spPr>
          <a:xfrm>
            <a:off x="1143000" y="1333500"/>
            <a:ext cx="270891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9"/>
          <p:cNvSpPr/>
          <p:nvPr/>
        </p:nvSpPr>
        <p:spPr>
          <a:xfrm>
            <a:off x="876300" y="1866900"/>
            <a:ext cx="36918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Quick sentiment analysis for speed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9"/>
          <p:cNvSpPr/>
          <p:nvPr/>
        </p:nvSpPr>
        <p:spPr>
          <a:xfrm>
            <a:off x="914400" y="2171700"/>
            <a:ext cx="4297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BERT: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Deep understanding of context and nuance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1143000" y="4210050"/>
            <a:ext cx="27660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Keyword Extraction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9"/>
          <p:cNvSpPr/>
          <p:nvPr/>
        </p:nvSpPr>
        <p:spPr>
          <a:xfrm>
            <a:off x="914400" y="4743450"/>
            <a:ext cx="33947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most frequent terms in reviews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9"/>
          <p:cNvSpPr/>
          <p:nvPr/>
        </p:nvSpPr>
        <p:spPr>
          <a:xfrm>
            <a:off x="895350" y="5048250"/>
            <a:ext cx="34632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 product mentions and attributes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"/>
          <p:cNvSpPr/>
          <p:nvPr/>
        </p:nvSpPr>
        <p:spPr>
          <a:xfrm>
            <a:off x="7048500" y="1333500"/>
            <a:ext cx="19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9"/>
          <p:cNvSpPr/>
          <p:nvPr/>
        </p:nvSpPr>
        <p:spPr>
          <a:xfrm>
            <a:off x="643890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Sentiment Distribution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"/>
          <p:cNvSpPr/>
          <p:nvPr/>
        </p:nvSpPr>
        <p:spPr>
          <a:xfrm>
            <a:off x="643890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Interactive pie charts showing positive, negative, and neutral sentiment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9"/>
          <p:cNvSpPr/>
          <p:nvPr/>
        </p:nvSpPr>
        <p:spPr>
          <a:xfrm>
            <a:off x="912495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9"/>
          <p:cNvSpPr/>
          <p:nvPr/>
        </p:nvSpPr>
        <p:spPr>
          <a:xfrm>
            <a:off x="912495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Dynamic word clouds highlighting frequent terms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7048500" y="4343400"/>
            <a:ext cx="21031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Export Options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6409700" y="5410200"/>
            <a:ext cx="17220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CSV Format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6409700" y="5638800"/>
            <a:ext cx="172200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spreadsheet analysis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187586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PDF Reports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187586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presentations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9965635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9965635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future reference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57df3d5844a6224d_20" title="Screenshot 2025-11-27 0740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250" y="-66675"/>
            <a:ext cx="119067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57df3d5844a6224d_31" title="Screenshot 2025-11-26 1909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00"/>
            <a:ext cx="120395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57df3d5844a6224d_36" title="Screenshot 2025-11-26 19103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5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4" name="Google Shape;4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6680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257300"/>
            <a:ext cx="30450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964" y="13906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37485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2565350"/>
            <a:ext cx="34423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3045" y="2698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368290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3873401"/>
            <a:ext cx="28649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4173" y="4006751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99095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5300" y="5181451"/>
            <a:ext cx="30435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7390" y="5314801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1066800"/>
            <a:ext cx="56388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1714500"/>
            <a:ext cx="51816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41754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27877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673382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056834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681293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298162" y="451485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0"/>
          <p:cNvSpPr/>
          <p:nvPr/>
        </p:nvSpPr>
        <p:spPr>
          <a:xfrm>
            <a:off x="381000" y="209550"/>
            <a:ext cx="611594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Montserrat"/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Insights and Outputs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952202" y="1257300"/>
            <a:ext cx="480089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952202" y="1600200"/>
            <a:ext cx="4800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Summarizes positive, negative, and neutral sentiment counts from review datasets, providing a quick overview of customer sentiment.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991939" y="2565350"/>
            <a:ext cx="571339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Keyword Identification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991939" y="2908250"/>
            <a:ext cx="476116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Highlights trending keywords and product mentions, helping identify the most discussed aspects in customer reviews.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934194" y="3873401"/>
            <a:ext cx="481890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Interactive Charts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934194" y="4216301"/>
            <a:ext cx="481890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Provides interactive visualizations for exploring patterns in review data, enabling users to drill down into specific aspects of customer feedback.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952054" y="5181451"/>
            <a:ext cx="48010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Output Storage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952054" y="5524351"/>
            <a:ext cx="480104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Saves analysis outputs for future comparison and reporting, allowing users to track sentiment trends and keyword evolution over time.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5958840" y="1295400"/>
            <a:ext cx="62179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Sample Interactive Chart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032254" y="3771900"/>
            <a:ext cx="56042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8918377" y="3771900"/>
            <a:ext cx="6316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9863882" y="3771900"/>
            <a:ext cx="51595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Neutral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6477000" y="4191000"/>
            <a:ext cx="518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Output Export Options: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7247334" y="4495800"/>
            <a:ext cx="32914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8871793" y="449580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PDF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10507712" y="4495800"/>
            <a:ext cx="6850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8" name="Google Shape;5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13335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938" y="188595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02882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37671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61521" y="18859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" y="28003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938" y="30861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2289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7671" y="27051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3" name="Google Shape;523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90071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4" name="Google Shape;524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47233" y="30861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5" name="Google Shape;52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40957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6" name="Google Shape;52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7" name="Google Shape;527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14363" y="4381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8" name="Google Shape;52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45243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9" name="Google Shape;529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37671" y="40005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0" name="Google Shape;53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1" name="Google Shape;531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232946" y="43815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2" name="Google Shape;532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1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Solutions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-853440" y="990600"/>
            <a:ext cx="138988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Technical hurdles overcome to create an efficient AI review analysis tool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1181100" y="1771650"/>
            <a:ext cx="330059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Processing Large Datasets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1181100" y="2076450"/>
            <a:ext cx="330059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Efficiently handling large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5813971" y="1771650"/>
            <a:ext cx="43173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Optimized Data Handling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"/>
          <p:cNvSpPr/>
          <p:nvPr/>
        </p:nvSpPr>
        <p:spPr>
          <a:xfrm>
            <a:off x="5813971" y="2076450"/>
            <a:ext cx="43173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Used pandas and numpy for efficient data 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1181100" y="2971800"/>
            <a:ext cx="35775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AI Integration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1"/>
          <p:cNvSpPr/>
          <p:nvPr/>
        </p:nvSpPr>
        <p:spPr>
          <a:xfrm>
            <a:off x="1181100" y="3276600"/>
            <a:ext cx="42930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Integrating local BERT model with Flask and FastAPI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"/>
          <p:cNvSpPr/>
          <p:nvPr/>
        </p:nvSpPr>
        <p:spPr>
          <a:xfrm>
            <a:off x="5813971" y="28575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Modular Architecture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>
            <a:off x="5813971" y="31623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Separated AI tasks into modules for seamless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>
            <a:off x="1181100" y="4267200"/>
            <a:ext cx="417766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Interactive Visualizations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/>
          <p:nvPr/>
        </p:nvSpPr>
        <p:spPr>
          <a:xfrm>
            <a:off x="1181100" y="4572000"/>
            <a:ext cx="417766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Generating dynamic visualizations from review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5813971" y="41529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Scalable Visualization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1"/>
          <p:cNvSpPr/>
          <p:nvPr/>
        </p:nvSpPr>
        <p:spPr>
          <a:xfrm>
            <a:off x="5813971" y="44577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Implemented Plotly and wordcloud for dynamic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1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11/16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013" y="571487"/>
            <a:ext cx="8534400" cy="571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976" y="2591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4101" y="1715325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632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3125" y="37147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367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38100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601027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353800" y="3810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/>
          <p:nvPr/>
        </p:nvSpPr>
        <p:spPr>
          <a:xfrm>
            <a:off x="381000" y="952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1285190" y="4381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990438" y="1046925"/>
            <a:ext cx="73152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-US" sz="3600">
                <a:solidFill>
                  <a:srgbClr val="FFFFFF"/>
                </a:solidFill>
              </a:rPr>
              <a:t>E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lang="en-US" sz="3600">
                <a:solidFill>
                  <a:srgbClr val="FFFFFF"/>
                </a:solidFill>
              </a:rPr>
              <a:t>W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oman </a:t>
            </a:r>
            <a:r>
              <a:rPr b="1" lang="en-US" sz="3600">
                <a:solidFill>
                  <a:srgbClr val="FFFFFF"/>
                </a:solidFill>
              </a:rPr>
              <a:t>W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 </a:t>
            </a:r>
            <a:r>
              <a:rPr b="1" lang="en-US" sz="3600">
                <a:solidFill>
                  <a:srgbClr val="FFFFFF"/>
                </a:solidFill>
              </a:rPr>
              <a:t>D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ares to Learn and Persevere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247625" y="2667000"/>
            <a:ext cx="7315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is the result of effort, sleepless nights, and continuous learnin</a:t>
            </a:r>
            <a:r>
              <a:rPr lang="en-US" sz="1800">
                <a:solidFill>
                  <a:srgbClr val="FFFFFF"/>
                </a:solidFill>
              </a:rPr>
              <a:t>g like digging for gold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438400" y="4362450"/>
            <a:ext cx="731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very insight may seem small but represents the persistence of a curious mind.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2438400" y="4938713"/>
            <a:ext cx="731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girl and woman striving to gain knowledge and assert her presence through learning and innovation is part of this journey.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9099500" y="6438900"/>
            <a:ext cx="3345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4" name="Google Shape;5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066800"/>
            <a:ext cx="11430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8" name="Google Shape;55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75" y="2857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1" name="Google Shape;56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2" name="Google Shape;56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28575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4" name="Google Shape;56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5" name="Google Shape;56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3425" y="4419600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6" name="Google Shape;5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70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81775" y="44196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9" name="Google Shape;569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Added Value and Innovation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2"/>
          <p:cNvSpPr/>
          <p:nvPr/>
        </p:nvSpPr>
        <p:spPr>
          <a:xfrm>
            <a:off x="13335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Dual AI 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2"/>
          <p:cNvSpPr/>
          <p:nvPr/>
        </p:nvSpPr>
        <p:spPr>
          <a:xfrm>
            <a:off x="13335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VADER for quick results, BERT for deep understanding - combining speed and accuracy for comprehensive insights.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2"/>
          <p:cNvSpPr/>
          <p:nvPr/>
        </p:nvSpPr>
        <p:spPr>
          <a:xfrm>
            <a:off x="72009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15E59"/>
                </a:solidFill>
                <a:latin typeface="Montserrat"/>
                <a:ea typeface="Montserrat"/>
                <a:cs typeface="Montserrat"/>
                <a:sym typeface="Montserrat"/>
              </a:rPr>
              <a:t>Multiple File Format Support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2"/>
          <p:cNvSpPr/>
          <p:nvPr/>
        </p:nvSpPr>
        <p:spPr>
          <a:xfrm>
            <a:off x="72009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Accepts CSV, Excel, and JSON uploads - ensuring compatibility with various data sources and workflows.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2"/>
          <p:cNvSpPr/>
          <p:nvPr/>
        </p:nvSpPr>
        <p:spPr>
          <a:xfrm>
            <a:off x="13335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Interactive, Exportable Insights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2"/>
          <p:cNvSpPr/>
          <p:nvPr/>
        </p:nvSpPr>
        <p:spPr>
          <a:xfrm>
            <a:off x="13335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Generate interactive charts and export results to CSV, PDF, or database for comprehensive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2"/>
          <p:cNvSpPr/>
          <p:nvPr/>
        </p:nvSpPr>
        <p:spPr>
          <a:xfrm>
            <a:off x="72009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0A3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3730A3"/>
                </a:solidFill>
                <a:latin typeface="Montserrat"/>
                <a:ea typeface="Montserrat"/>
                <a:cs typeface="Montserrat"/>
                <a:sym typeface="Montserrat"/>
              </a:rPr>
              <a:t>Bridging the Data Gap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2"/>
          <p:cNvSpPr/>
          <p:nvPr/>
        </p:nvSpPr>
        <p:spPr>
          <a:xfrm>
            <a:off x="72009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Empower non-technical users with AI-driven insights, making data science accessible to everyone.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2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2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12/16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6" name="Google Shape;5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7" name="Google Shape;5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8" name="Google Shape;5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9" name="Google Shape;5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2575" y="2566988"/>
            <a:ext cx="4000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0" name="Google Shape;5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6875" y="2681288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1" name="Google Shape;59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7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2" name="Google Shape;59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67125" y="2566988"/>
            <a:ext cx="5143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3" name="Google Shape;59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81425" y="2681288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4" name="Google Shape;59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054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5" name="Google Shape;59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6" name="Google Shape;596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817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7" name="Google Shape;597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71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8" name="Google Shape;59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24812" y="2566988"/>
            <a:ext cx="4857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39112" y="2681288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488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108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3251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3" name="Google Shape;603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90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4" name="Google Shape;604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6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5" name="Google Shape;605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62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6" name="Google Shape;606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48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7" name="Google Shape;607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000" y="5257800"/>
            <a:ext cx="11430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8" name="Google Shape;608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5457825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9" name="Google Shape;609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40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0" name="Google Shape;610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92501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1" name="Google Shape;611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05175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2" name="Google Shape;612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3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Demonstration Plan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3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See Insightify_Full in action with a complete workflow demonstration: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3"/>
          <p:cNvSpPr/>
          <p:nvPr/>
        </p:nvSpPr>
        <p:spPr>
          <a:xfrm>
            <a:off x="7924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1. Upload Dataset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9525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Upload CSV/Excel/JSON review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3"/>
          <p:cNvSpPr/>
          <p:nvPr/>
        </p:nvSpPr>
        <p:spPr>
          <a:xfrm>
            <a:off x="29641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2. Data Processing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3"/>
          <p:cNvSpPr/>
          <p:nvPr/>
        </p:nvSpPr>
        <p:spPr>
          <a:xfrm>
            <a:off x="31242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Auto-detect review column &amp; clean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51358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3. Analysis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52959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Run sentiment analysis &amp; extract keywords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73075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4. Visualization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74676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Display interactive plots &amp; word cloud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94792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5. Export Results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96393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Export to CSV &amp; store in 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742950" y="54102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Demonstration Highlights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762000" y="5753100"/>
            <a:ext cx="27832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Dual AI analysis (VADER + 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4521101" y="5753100"/>
            <a:ext cx="19822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8280350" y="5753100"/>
            <a:ext cx="2503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Export options (CSV, PDF, DB)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Page 13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6" name="Google Shape;6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7" name="Google Shape;6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8" name="Google Shape;63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866900"/>
            <a:ext cx="32474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146" y="1981200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1" name="Google Shape;64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2" name="Google Shape;64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866900"/>
            <a:ext cx="31477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3" name="Google Shape;64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1436" y="19812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4" name="Google Shape;644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5" name="Google Shape;64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467100"/>
            <a:ext cx="361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6" name="Google Shape;64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5814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7" name="Google Shape;64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8" name="Google Shape;64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3467100"/>
            <a:ext cx="29691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9" name="Google Shape;649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15844" y="35814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0" name="Google Shape;650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438900"/>
            <a:ext cx="121920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4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Planned improvements to enhance Insightify_Full's capabilities and user experience: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1086743" y="1866900"/>
            <a:ext cx="555390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 for Larger Datasets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1086743" y="2247900"/>
            <a:ext cx="462825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Enhance processing capabilities to handle thousands of reviews efficiently, enabling analysis of larger business datasets.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6944171" y="1866900"/>
            <a:ext cx="556587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Engine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4"/>
          <p:cNvSpPr/>
          <p:nvPr/>
        </p:nvSpPr>
        <p:spPr>
          <a:xfrm>
            <a:off x="6944171" y="2247900"/>
            <a:ext cx="463822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 a product recommendation system based on sentiment trends and user preferences derived from review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4"/>
          <p:cNvSpPr/>
          <p:nvPr/>
        </p:nvSpPr>
        <p:spPr>
          <a:xfrm>
            <a:off x="1123950" y="3467100"/>
            <a:ext cx="55092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4"/>
          <p:cNvSpPr/>
          <p:nvPr/>
        </p:nvSpPr>
        <p:spPr>
          <a:xfrm>
            <a:off x="1123950" y="3848100"/>
            <a:ext cx="4591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Add support for global e-commerce reviews by enabling analysis of reviews in multiple languages beyond English.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4"/>
          <p:cNvSpPr/>
          <p:nvPr/>
        </p:nvSpPr>
        <p:spPr>
          <a:xfrm>
            <a:off x="6926312" y="3467100"/>
            <a:ext cx="558730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Mobile-friendly Interface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4"/>
          <p:cNvSpPr/>
          <p:nvPr/>
        </p:nvSpPr>
        <p:spPr>
          <a:xfrm>
            <a:off x="6926312" y="3848100"/>
            <a:ext cx="4656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Develop a responsive design allowing users to perform review analysis and access insights on mobile devices for on-the-go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381000" y="65532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10980539" y="65532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Page 14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8" name="Google Shape;6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9" name="Google Shape;6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0" name="Google Shape;6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1" name="Google Shape;67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2" name="Google Shape;67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613" y="13335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3" name="Google Shape;67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4" name="Google Shape;67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2400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5" name="Google Shape;67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086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6" name="Google Shape;6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7" name="Google Shape;6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5334000"/>
            <a:ext cx="5105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8" name="Google Shape;6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54387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9" name="Google Shape;6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6514" y="56673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0" name="Google Shape;6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6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1" name="Google Shape;68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2" name="Google Shape;682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57975" y="1333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3" name="Google Shape;68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4" name="Google Shape;68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2476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5" name="Google Shape;68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81788" y="25527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6" name="Google Shape;686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3238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7" name="Google Shape;687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675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53200" y="4000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9" name="Google Shape;689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38925" y="4076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0" name="Google Shape;69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76492" y="5562600"/>
            <a:ext cx="385881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1" name="Google Shape;69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05092" y="56673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2" name="Google Shape;69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5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Acknowledgments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5"/>
          <p:cNvSpPr/>
          <p:nvPr/>
        </p:nvSpPr>
        <p:spPr>
          <a:xfrm>
            <a:off x="1257300" y="1352550"/>
            <a:ext cx="14935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5"/>
          <p:cNvSpPr/>
          <p:nvPr/>
        </p:nvSpPr>
        <p:spPr>
          <a:xfrm>
            <a:off x="800100" y="23622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Insightify_Full simplifies review analysis for mid-size datasets, making complex data accessible.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5"/>
          <p:cNvSpPr/>
          <p:nvPr/>
        </p:nvSpPr>
        <p:spPr>
          <a:xfrm>
            <a:off x="800100" y="30480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Combines AI, NLP, and visualization to transform raw reviews into actionable insights.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5"/>
          <p:cNvSpPr/>
          <p:nvPr/>
        </p:nvSpPr>
        <p:spPr>
          <a:xfrm>
            <a:off x="800100" y="37338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Enables data-driven decision-making without requiring programming expertise.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5"/>
          <p:cNvSpPr/>
          <p:nvPr/>
        </p:nvSpPr>
        <p:spPr>
          <a:xfrm>
            <a:off x="904875" y="5334000"/>
            <a:ext cx="5105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 Every insight represents a curious mind's dedication to knowledge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5"/>
          <p:cNvSpPr/>
          <p:nvPr/>
        </p:nvSpPr>
        <p:spPr>
          <a:xfrm>
            <a:off x="7277100" y="1352550"/>
            <a:ext cx="242369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Acknowledgments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7162800" y="2438400"/>
            <a:ext cx="121518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Tutor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7162800" y="2705100"/>
            <a:ext cx="145821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Mulham Fetna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5"/>
          <p:cNvSpPr/>
          <p:nvPr/>
        </p:nvSpPr>
        <p:spPr>
          <a:xfrm>
            <a:off x="7162800" y="3200400"/>
            <a:ext cx="15153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5"/>
          <p:cNvSpPr/>
          <p:nvPr/>
        </p:nvSpPr>
        <p:spPr>
          <a:xfrm>
            <a:off x="7162800" y="3467100"/>
            <a:ext cx="181844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Jaafer Mahfoud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5"/>
          <p:cNvSpPr/>
          <p:nvPr/>
        </p:nvSpPr>
        <p:spPr>
          <a:xfrm>
            <a:off x="7162800" y="3962400"/>
            <a:ext cx="358407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5"/>
          <p:cNvSpPr/>
          <p:nvPr/>
        </p:nvSpPr>
        <p:spPr>
          <a:xfrm>
            <a:off x="7162800" y="4229100"/>
            <a:ext cx="43008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6790611" y="5562600"/>
            <a:ext cx="463057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 Thank you for your guidance and support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5"/>
          <p:cNvSpPr/>
          <p:nvPr/>
        </p:nvSpPr>
        <p:spPr>
          <a:xfrm>
            <a:off x="381000" y="6553200"/>
            <a:ext cx="32868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5"/>
          <p:cNvSpPr/>
          <p:nvPr/>
        </p:nvSpPr>
        <p:spPr>
          <a:xfrm>
            <a:off x="11371808" y="65532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4" name="Google Shape;7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5" name="Google Shape;7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6" name="Google Shape;7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7" name="Google Shape;7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8" name="Google Shape;71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143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9" name="Google Shape;71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1562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0" name="Google Shape;72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1" name="Google Shape;7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" y="23241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2" name="Google Shape;7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24384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3" name="Google Shape;72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2552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4" name="Google Shape;72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100" y="2971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5" name="Google Shape;72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0100" y="32766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6" name="Google Shape;72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1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7" name="Google Shape;727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" y="38862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8" name="Google Shape;728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914400"/>
            <a:ext cx="5715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9" name="Google Shape;729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86525" y="11430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1" name="Google Shape;73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19900" y="1562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2" name="Google Shape;732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199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3" name="Google Shape;733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19900" y="21717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4" name="Google Shape;7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6289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5" name="Google Shape;735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27432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6" name="Google Shape;736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67475" y="2857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7" name="Google Shape;737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19900" y="3276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8" name="Google Shape;738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199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9" name="Google Shape;73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8400" y="40386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0" name="Google Shape;74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4152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1" name="Google Shape;741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477000" y="4267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2" name="Google Shape;742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19900" y="4686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3" name="Google Shape;743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19900" y="4991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4" name="Google Shape;744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19900" y="5295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5" name="Google Shape;745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6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6"/>
          <p:cNvSpPr/>
          <p:nvPr/>
        </p:nvSpPr>
        <p:spPr>
          <a:xfrm>
            <a:off x="838200" y="1066800"/>
            <a:ext cx="11435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6"/>
          <p:cNvSpPr/>
          <p:nvPr/>
        </p:nvSpPr>
        <p:spPr>
          <a:xfrm>
            <a:off x="1009650" y="1524000"/>
            <a:ext cx="9652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Flask (core)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6"/>
          <p:cNvSpPr/>
          <p:nvPr/>
        </p:nvSpPr>
        <p:spPr>
          <a:xfrm>
            <a:off x="990600" y="1828800"/>
            <a:ext cx="19007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FastAPI (AI integration)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6"/>
          <p:cNvSpPr/>
          <p:nvPr/>
        </p:nvSpPr>
        <p:spPr>
          <a:xfrm>
            <a:off x="838200" y="2476500"/>
            <a:ext cx="11735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6"/>
          <p:cNvSpPr/>
          <p:nvPr/>
        </p:nvSpPr>
        <p:spPr>
          <a:xfrm>
            <a:off x="1028700" y="2933700"/>
            <a:ext cx="22935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 (sentiment analysis)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6"/>
          <p:cNvSpPr/>
          <p:nvPr/>
        </p:nvSpPr>
        <p:spPr>
          <a:xfrm>
            <a:off x="1066800" y="3238500"/>
            <a:ext cx="17375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Transformers (BERT)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6"/>
          <p:cNvSpPr/>
          <p:nvPr/>
        </p:nvSpPr>
        <p:spPr>
          <a:xfrm>
            <a:off x="1066800" y="3543300"/>
            <a:ext cx="4539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NLTK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6"/>
          <p:cNvSpPr/>
          <p:nvPr/>
        </p:nvSpPr>
        <p:spPr>
          <a:xfrm>
            <a:off x="1066800" y="3848100"/>
            <a:ext cx="8740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scikit-learn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6"/>
          <p:cNvSpPr/>
          <p:nvPr/>
        </p:nvSpPr>
        <p:spPr>
          <a:xfrm>
            <a:off x="6858000" y="1066800"/>
            <a:ext cx="184415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6"/>
          <p:cNvSpPr/>
          <p:nvPr/>
        </p:nvSpPr>
        <p:spPr>
          <a:xfrm>
            <a:off x="7048500" y="1524000"/>
            <a:ext cx="6000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6"/>
          <p:cNvSpPr/>
          <p:nvPr/>
        </p:nvSpPr>
        <p:spPr>
          <a:xfrm>
            <a:off x="7010400" y="1828800"/>
            <a:ext cx="54899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6"/>
          <p:cNvSpPr/>
          <p:nvPr/>
        </p:nvSpPr>
        <p:spPr>
          <a:xfrm>
            <a:off x="7010400" y="2133600"/>
            <a:ext cx="7320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openpyxl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6"/>
          <p:cNvSpPr/>
          <p:nvPr/>
        </p:nvSpPr>
        <p:spPr>
          <a:xfrm>
            <a:off x="6858000" y="2781300"/>
            <a:ext cx="16718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6"/>
          <p:cNvSpPr/>
          <p:nvPr/>
        </p:nvSpPr>
        <p:spPr>
          <a:xfrm>
            <a:off x="7048500" y="3238500"/>
            <a:ext cx="4471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Plotly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6"/>
          <p:cNvSpPr/>
          <p:nvPr/>
        </p:nvSpPr>
        <p:spPr>
          <a:xfrm>
            <a:off x="7086600" y="3543300"/>
            <a:ext cx="8336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wordcloud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6"/>
          <p:cNvSpPr/>
          <p:nvPr/>
        </p:nvSpPr>
        <p:spPr>
          <a:xfrm>
            <a:off x="6858000" y="4191000"/>
            <a:ext cx="31648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Additional Technologies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6"/>
          <p:cNvSpPr/>
          <p:nvPr/>
        </p:nvSpPr>
        <p:spPr>
          <a:xfrm>
            <a:off x="7029450" y="4648200"/>
            <a:ext cx="10672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6"/>
          <p:cNvSpPr/>
          <p:nvPr/>
        </p:nvSpPr>
        <p:spPr>
          <a:xfrm>
            <a:off x="7029450" y="4953000"/>
            <a:ext cx="7829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psycopg2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6"/>
          <p:cNvSpPr/>
          <p:nvPr/>
        </p:nvSpPr>
        <p:spPr>
          <a:xfrm>
            <a:off x="7010400" y="5257800"/>
            <a:ext cx="70151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requests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6"/>
          <p:cNvSpPr/>
          <p:nvPr/>
        </p:nvSpPr>
        <p:spPr>
          <a:xfrm>
            <a:off x="6896100" y="5562600"/>
            <a:ext cx="11590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python-dotenv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6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6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16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963" y="16287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2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1963" y="38385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4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38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67488" y="16287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81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38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567488" y="38385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7244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48387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591300" y="4943475"/>
            <a:ext cx="1714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 and Goals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71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Objectives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71550" y="15240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Develop AI Review Analyzer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71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a AI tool that processes textual review data from platforms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71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Extract Actionable Insights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71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Identify key insights, keywords, and sentiment trends from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971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Empower Non-Technical Users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971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Enable users without technical expertise to perform review analysis efficiently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667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Measurable Goals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067550" y="15240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User-Friendly Interface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067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Build an intuitive interface using Flask and FastAPI for seamless user experience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067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Data Format Support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067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support for CSV, Excel, and JSON file formats for flexible data input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067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067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plots, word clouds, and summaries to visualize insights effectively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067550" y="48387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Results Storage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7067550" y="51054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database storage for analysis results to enable future reference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381000" y="65532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511409" y="65532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3/16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11430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23622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7813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5067300"/>
            <a:ext cx="5257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52387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95975" y="318135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84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7000" y="11430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16764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7000" y="23622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30480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000" y="37338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and Proposed Solution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7250" y="1162050"/>
            <a:ext cx="301198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62000" y="1666875"/>
            <a:ext cx="43338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 struggle to analyze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volumes of textual reviews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efficiently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762000" y="2352675"/>
            <a:ext cx="540121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tools require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technical skills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62000" y="2771775"/>
            <a:ext cx="4847034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about product sentiment, trends, and key terms are often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38200" y="5181600"/>
            <a:ext cx="188202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Target Audience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71500" y="5448300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analysts, product managers, researchers, e-commerce teams, and anyone needing actionable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810375" y="1162050"/>
            <a:ext cx="28351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781800" y="1666875"/>
            <a:ext cx="482515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 enabling users to upload review data in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CSV, Excel, JSON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formats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781800" y="2352675"/>
            <a:ext cx="472633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sentiment analysis using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(fast)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(deep understanding)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781800" y="3038475"/>
            <a:ext cx="464849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Extraction of keywords and generation of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781800" y="3724275"/>
            <a:ext cx="4714131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 of insights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results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CSV, PDF, or database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381000" y="6553200"/>
            <a:ext cx="348543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468695" y="65532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4/16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7613" y="101917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524000"/>
            <a:ext cx="11582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1277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181927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980" y="181927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21717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232410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1717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1717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6289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2781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6289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6289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0861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3238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0861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0861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5433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600" y="36957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5433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5433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0005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1529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40005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40005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4800" y="4838700"/>
            <a:ext cx="115824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31218" y="5029200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/>
          <p:nvPr/>
        </p:nvSpPr>
        <p:spPr>
          <a:xfrm>
            <a:off x="304800" y="152400"/>
            <a:ext cx="115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Competitive Advantage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04800" y="990600"/>
            <a:ext cx="1158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What Makes Our Solution Unique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85800" y="1676400"/>
            <a:ext cx="2819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676650" y="1676400"/>
            <a:ext cx="451098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235255" y="1676400"/>
            <a:ext cx="394722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Competitors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19150" y="22860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3429000" y="21717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Intuitive upload and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7939980" y="21717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Often requires coding skills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876300" y="27432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Dual AI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429000" y="26289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VADER (fast) + local BERT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7939980" y="26289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Single-method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895350" y="32004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429000" y="30861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plots &amp; word clouds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7939980" y="30861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Limited visualization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895350" y="36576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Export Options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3429000" y="3543300"/>
            <a:ext cx="45109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CSV, PDF, 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7939980" y="35433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Usually manual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914400" y="41148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3429000" y="40005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Handles medium-sized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7939980" y="40005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Many cannot scale well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-670560" y="4991100"/>
            <a:ext cx="135331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Our solution simplifies complex review analysis while providing flexibility, speed, and actionable insights.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304800" y="65913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1587609" y="65913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5/16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181100"/>
            <a:ext cx="35052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1688" y="15525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2670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6861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41052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3400" y="1181100"/>
            <a:ext cx="35052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6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1552575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8766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181100"/>
            <a:ext cx="35052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7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3600" y="1552575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7623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1807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4995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8A4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085404" y="2219325"/>
            <a:ext cx="288125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Open Sans"/>
                <a:ea typeface="Open Sans"/>
                <a:cs typeface="Open Sans"/>
                <a:sym typeface="Open Sans"/>
              </a:rPr>
              <a:t>User-Centered Design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971550" y="2790825"/>
            <a:ext cx="330362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Assessed user needs for review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971550" y="30956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Designed simple interface for data uploading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971550" y="3629025"/>
            <a:ext cx="27951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intuitive analysis workflow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971550" y="39338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Ensured accessibility for non-technical users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4940052" y="2219325"/>
            <a:ext cx="277409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Open Sans"/>
                <a:ea typeface="Open Sans"/>
                <a:cs typeface="Open Sans"/>
                <a:sym typeface="Open Sans"/>
              </a:rPr>
              <a:t>Agile Implementation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4781550" y="2790825"/>
            <a:ext cx="32730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Iterative development cycles with testing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4781550" y="3095625"/>
            <a:ext cx="25513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Incremental delivery of features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781550" y="3400425"/>
            <a:ext cx="26231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Continuous feedback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4781550" y="37052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adaptation to changing requirements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9010204" y="2219325"/>
            <a:ext cx="21497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Processing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8591550" y="2790825"/>
            <a:ext cx="28258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 review column detection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591550" y="3095625"/>
            <a:ext cx="26739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cleaning and preprocessing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8591550" y="3400425"/>
            <a:ext cx="289732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 generation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8591550" y="3705225"/>
            <a:ext cx="22227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Efficient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-762000" y="6248400"/>
            <a:ext cx="1371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1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 Our development approach combines user needs, agile practices, and data automation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175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225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4655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876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32194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78701" y="990600"/>
            <a:ext cx="3708499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69201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97788" y="12573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480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30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313" y="41148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4175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3225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60838" y="41148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78701" y="3848100"/>
            <a:ext cx="37084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69201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54926" y="41148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391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104900" y="1257300"/>
            <a:ext cx="130962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723900" y="1790700"/>
            <a:ext cx="119961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 (core)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723900" y="2133600"/>
            <a:ext cx="236190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FastAPI (AI integration)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5041850" y="1257300"/>
            <a:ext cx="135016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660850" y="1790700"/>
            <a:ext cx="6997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660850" y="213360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(BERT)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4660850" y="2476500"/>
            <a:ext cx="50095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4660850" y="2819400"/>
            <a:ext cx="112996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4660850" y="3162300"/>
            <a:ext cx="5402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8978801" y="1257300"/>
            <a:ext cx="22106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8597801" y="1790700"/>
            <a:ext cx="7509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8597801" y="2133600"/>
            <a:ext cx="713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597801" y="2476500"/>
            <a:ext cx="9447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openpyxl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1104900" y="4114800"/>
            <a:ext cx="198703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723900" y="4648200"/>
            <a:ext cx="56685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723900" y="4991100"/>
            <a:ext cx="10629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5041850" y="4114800"/>
            <a:ext cx="14600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4660850" y="4648200"/>
            <a:ext cx="130212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SQLAlchemy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4660850" y="4991100"/>
            <a:ext cx="99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psycopg2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8978801" y="4114800"/>
            <a:ext cx="10442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8597801" y="4648200"/>
            <a:ext cx="88939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8597801" y="4991100"/>
            <a:ext cx="150983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python-dotenv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8597801" y="5334000"/>
            <a:ext cx="89904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gunicorn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81000" y="6553200"/>
            <a:ext cx="38229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10858946" y="6553200"/>
            <a:ext cx="11424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7 of 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57df3d5844a6224d_0" title="Screenshot 2025-11-26 18204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57df3d5844a6224d_5" title="Screenshot 2025-11-26 1824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2025-11-25T08:54:24Z</dcterms:created>
  <dc:creator>PptxGenJS</dc:creator>
</cp:coreProperties>
</file>